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475" autoAdjust="0"/>
  </p:normalViewPr>
  <p:slideViewPr>
    <p:cSldViewPr>
      <p:cViewPr>
        <p:scale>
          <a:sx n="94" d="100"/>
          <a:sy n="94" d="100"/>
        </p:scale>
        <p:origin x="-20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0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789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0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08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85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86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89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04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35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00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62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17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2342D57-297E-4F66-8F6D-2538779E259C}" type="datetimeFigureOut">
              <a:rPr lang="es-ES" smtClean="0"/>
              <a:t>27/04/2016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98E372-A1EF-4A57-A541-91E94854646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85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GESTIÓN Y SOSTENIBILIDAD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 fontScale="925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Consolidar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la triada familia-estado-sociedad como corresponsables de la educación pública de calidad no dependiente del Estado en Venezuela.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Fortalecer los medios para desarrollar gerencias en los centros educativos como fórmulas mixtas entre la congregación religiosa y los laicos comprometidos.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ACCIÓN SOCIAL TRANSFORMADORA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Fomentar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la vinculación con el sector social de la compañía, y así renovar la presencia en los sectores populares y de trabajar en la organización social comunitaria.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Revisar y fortalecer la dimensión social en Fe y Alegría y en todas las obras.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Acompañar a los laicos en la profundización de su compromiso social transformador, desde la vida de los 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pobres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9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ACCIÓN SOCIAL TRANSFORMADORA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Recuperar y recrear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las experiencias 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organización social que fueron exitosas 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cooperativas, grupos de consumo, grupos de mujeres, grupos juveniles, entre 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otros).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Acompañando la participación organizada de la gente en las comunidades, desde la cercanía  y conjugando con la vivencia de fe cristiana.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Retomar la formación socio- política-critica de los equipos zonales y directivos. Articularse con GUMILLA.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0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ESPIRITUALIDAD - MISIÓN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81642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y acompañar a los laicos en la espiritualidad ignaciana, especialmente los cuadros directivos, quienes necesitan  fortalecer su espiritualidad y su interioridad.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Innovar en las estrategias en las escuelas de promoción de la identidad, la espiritualidad y la evangelización en los laicos y personal. Seguir apostando por los EEEE.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Ofrecer experiencias espirituales y religiosas que den sentido a la vida de las personas de hoy. De esa manera hacemos frente a la cantidad ofertas religiosas y </a:t>
            </a:r>
            <a:r>
              <a:rPr lang="es-VE" dirty="0" err="1">
                <a:latin typeface="Calibri" panose="020F0502020204030204" pitchFamily="34" charset="0"/>
                <a:cs typeface="Calibri" panose="020F0502020204030204" pitchFamily="34" charset="0"/>
              </a:rPr>
              <a:t>pseudo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 religiosas que encontramos en el ambiente actual (Santería – paleros – evangelismos etc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0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ESPIRITUALIDAD - MISIÓN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032447"/>
          </a:xfrm>
        </p:spPr>
        <p:txBody>
          <a:bodyPr>
            <a:normAutofit lnSpcReduction="100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Mantener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el carisma fundacional, ser un  Movimiento con Espíritu. Que no se pierda el carácter evangelizador y misionero de la institución.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Mantener la opción preferencial por los más pobres y evaluar  cuáles son las nuevas fronteras de exclusión a los cuales estamos llamados. </a:t>
            </a:r>
            <a:endParaRPr lang="es-V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01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Atención al personal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2067" y="1412776"/>
            <a:ext cx="7948405" cy="403244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Reivindicación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de la profesión 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docente: condiciones objetivas, de vida.</a:t>
            </a:r>
          </a:p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Abordar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el rol del docente desde un paradigma </a:t>
            </a:r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distinto: construir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en conjunto que elementos cognitivos y actitudinales se requieren para resolver entre todos el problema educativo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Promover las relaciones laborales en Fe y Alegría más humanas – cristianas, que al momento de responder a la legislación Venezolana, sin dejar de cumplir las leyes, se pueda mostrar que aún en circunstancias difíciles se hace posible el discernimiento y la apuesta por la persona.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ARTICULACIÓN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Articular </a:t>
            </a:r>
            <a:r>
              <a:rPr lang="es-VE" dirty="0">
                <a:latin typeface="Calibri" panose="020F0502020204030204" pitchFamily="34" charset="0"/>
                <a:cs typeface="Calibri" panose="020F0502020204030204" pitchFamily="34" charset="0"/>
              </a:rPr>
              <a:t>las ofertas o programas de las distintas obras de la Compañía de Jesús para fortalecer las opciones apostólicas de la Compañía en Venezuela.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s-VE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ROSTROS Y SITUACIONES QUE RECLAMAN NUESTRA ATENCIÓN: </a:t>
            </a:r>
            <a:endParaRPr lang="es-E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496944" cy="403244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Respecto a los jóvenes: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Garantizar desde los planes de escuela que se den las organizaciones juveniles animados y vividos desde la fe y seguimiento de Jesús. Nuestros jóvenes tienen que vivir experiencias de evangelización en las comunidades. 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Los jóvenes en situación de riesgos.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s-VE" dirty="0" smtClean="0">
                <a:latin typeface="Calibri" panose="020F0502020204030204" pitchFamily="34" charset="0"/>
                <a:cs typeface="Calibri" panose="020F0502020204030204" pitchFamily="34" charset="0"/>
              </a:rPr>
              <a:t>Trabajar lo recreativo y cultural que permitan la integración y participación de los jóvenes, evitando el ocio.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Promoción de la mujer, especialmente en los barrios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La presencia de la migración 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(migrantes 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 familia)</a:t>
            </a:r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s-ES_tradnl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uidado </a:t>
            </a:r>
            <a:r>
              <a:rPr lang="es-ES_tradnl" dirty="0" smtClean="0">
                <a:latin typeface="Calibri" panose="020F0502020204030204" pitchFamily="34" charset="0"/>
                <a:cs typeface="Calibri" panose="020F0502020204030204" pitchFamily="34" charset="0"/>
              </a:rPr>
              <a:t>y promoción de la ecología y conciencia ecológica responsable.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20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520</Template>
  <TotalTime>98</TotalTime>
  <Words>556</Words>
  <Application>Microsoft Office PowerPoint</Application>
  <PresentationFormat>Presentación en pantalla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520</vt:lpstr>
      <vt:lpstr>Presentación de PowerPoint</vt:lpstr>
      <vt:lpstr>GESTIÓN Y SOSTENIBILIDAD</vt:lpstr>
      <vt:lpstr>ACCIÓN SOCIAL TRANSFORMADORA</vt:lpstr>
      <vt:lpstr>ACCIÓN SOCIAL TRANSFORMADORA</vt:lpstr>
      <vt:lpstr>ESPIRITUALIDAD - MISIÓN</vt:lpstr>
      <vt:lpstr>ESPIRITUALIDAD - MISIÓN</vt:lpstr>
      <vt:lpstr>Atención al personal</vt:lpstr>
      <vt:lpstr>ARTICULACIÓN</vt:lpstr>
      <vt:lpstr>ROSTROS Y SITUACIONES QUE RECLAMAN NUESTRA ATENCIÓN: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fya3</dc:creator>
  <cp:lastModifiedBy>goyo</cp:lastModifiedBy>
  <cp:revision>8</cp:revision>
  <dcterms:created xsi:type="dcterms:W3CDTF">2016-04-26T20:05:54Z</dcterms:created>
  <dcterms:modified xsi:type="dcterms:W3CDTF">2016-04-27T21:47:03Z</dcterms:modified>
</cp:coreProperties>
</file>